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95" r:id="rId3"/>
    <p:sldId id="654" r:id="rId4"/>
    <p:sldId id="655" r:id="rId5"/>
    <p:sldId id="656" r:id="rId6"/>
    <p:sldId id="657" r:id="rId7"/>
    <p:sldId id="658" r:id="rId8"/>
    <p:sldId id="659" r:id="rId9"/>
    <p:sldId id="660" r:id="rId10"/>
    <p:sldId id="661" r:id="rId11"/>
    <p:sldId id="662" r:id="rId12"/>
    <p:sldId id="663" r:id="rId13"/>
    <p:sldId id="664" r:id="rId14"/>
    <p:sldId id="665" r:id="rId15"/>
    <p:sldId id="666" r:id="rId16"/>
    <p:sldId id="667" r:id="rId17"/>
    <p:sldId id="668" r:id="rId18"/>
    <p:sldId id="669" r:id="rId19"/>
    <p:sldId id="670" r:id="rId20"/>
    <p:sldId id="671" r:id="rId21"/>
    <p:sldId id="672" r:id="rId22"/>
    <p:sldId id="673" r:id="rId23"/>
    <p:sldId id="674" r:id="rId24"/>
    <p:sldId id="675" r:id="rId25"/>
    <p:sldId id="676" r:id="rId26"/>
    <p:sldId id="677" r:id="rId27"/>
    <p:sldId id="678" r:id="rId28"/>
    <p:sldId id="679" r:id="rId29"/>
    <p:sldId id="680" r:id="rId30"/>
    <p:sldId id="681" r:id="rId31"/>
  </p:sldIdLst>
  <p:sldSz cx="24384000" cy="13716000"/>
  <p:notesSz cx="5143500" cy="9144000"/>
  <p:embeddedFontLst>
    <p:embeddedFont>
      <p:font typeface="Verdana" panose="020B0604030504040204" pitchFamily="34" charset="0"/>
      <p:regular r:id="rId38"/>
      <p:bold r:id="rId39"/>
      <p:italic r:id="rId40"/>
      <p:boldItalic r:id="rId41"/>
    </p:embeddedFont>
    <p:embeddedFont>
      <p:font typeface="微软雅黑" panose="020B0503020204020204" pitchFamily="34" charset="-122"/>
      <p:regular r:id="rId42"/>
    </p:embeddedFont>
    <p:embeddedFont>
      <p:font typeface="黑体" panose="02010609060101010101" pitchFamily="49" charset="-122"/>
      <p:regular r:id="rId43"/>
    </p:embeddedFont>
    <p:embeddedFont>
      <p:font typeface="等线" panose="02010600030101010101" pitchFamily="2" charset="-122"/>
      <p:regular r:id="rId44"/>
    </p:embeddedFont>
  </p:embeddedFontLst>
  <p:custDataLst>
    <p:tags r:id="rId45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D8008"/>
    <a:srgbClr val="804002"/>
    <a:srgbClr val="4291C3"/>
    <a:srgbClr val="2E6180"/>
    <a:srgbClr val="D9D9D9"/>
    <a:srgbClr val="009700"/>
    <a:srgbClr val="8000FF"/>
    <a:srgbClr val="CC66FF"/>
    <a:srgbClr val="205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1" autoAdjust="0"/>
    <p:restoredTop sz="94301" autoAdjust="0"/>
  </p:normalViewPr>
  <p:slideViewPr>
    <p:cSldViewPr snapToGrid="0" snapToObjects="1">
      <p:cViewPr varScale="1">
        <p:scale>
          <a:sx n="33" d="100"/>
          <a:sy n="33" d="100"/>
        </p:scale>
        <p:origin x="90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notesViewPr>
    <p:cSldViewPr snapToGrid="0" snapToObjects="1">
      <p:cViewPr varScale="1">
        <p:scale>
          <a:sx n="53" d="100"/>
          <a:sy n="53" d="100"/>
        </p:scale>
        <p:origin x="312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gs" Target="tags/tag1.xml"/><Relationship Id="rId44" Type="http://schemas.openxmlformats.org/officeDocument/2006/relationships/font" Target="fonts/font7.fntdata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" Target="slides/slide2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commentAuthors" Target="commentAuthors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>
                <a:latin typeface="等线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>
                <a:latin typeface="等线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defRPr>
            </a:lvl1pPr>
          </a:lstStyle>
          <a:p>
            <a:pPr>
              <a:defRPr/>
            </a:pPr>
            <a:fld id="{409784EF-D205-43CA-8DB2-C5D209182D8B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二级</a:t>
            </a:r>
            <a:endParaRPr lang="zh-CN" altLang="en-US" noProof="0"/>
          </a:p>
          <a:p>
            <a:pPr lvl="2"/>
            <a:r>
              <a:rPr lang="zh-CN" altLang="en-US" noProof="0"/>
              <a:t>三级</a:t>
            </a:r>
            <a:endParaRPr lang="zh-CN" altLang="en-US" noProof="0"/>
          </a:p>
          <a:p>
            <a:pPr lvl="3"/>
            <a:r>
              <a:rPr lang="zh-CN" altLang="en-US" noProof="0"/>
              <a:t>四级</a:t>
            </a:r>
            <a:endParaRPr lang="zh-CN" altLang="en-US" noProof="0"/>
          </a:p>
          <a:p>
            <a:pPr lvl="4"/>
            <a:r>
              <a:rPr lang="zh-CN" altLang="en-US" noProof="0"/>
              <a:t>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>
                <a:latin typeface="等线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>
                <a:latin typeface="等线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defRPr>
            </a:lvl1pPr>
          </a:lstStyle>
          <a:p>
            <a:pPr>
              <a:defRPr/>
            </a:pPr>
            <a:fld id="{4D4EAB9D-2ECD-46F5-B971-27FFDE7789B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封面">
    <p:bg>
      <p:bgPr>
        <a:solidFill>
          <a:srgbClr val="025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"/>
          <p:cNvGrpSpPr/>
          <p:nvPr userDrawn="1"/>
        </p:nvGrpSpPr>
        <p:grpSpPr bwMode="auto">
          <a:xfrm>
            <a:off x="-1155700" y="-2732088"/>
            <a:ext cx="27914600" cy="19781838"/>
            <a:chOff x="-1155242" y="-2731630"/>
            <a:chExt cx="27914865" cy="19780725"/>
          </a:xfrm>
        </p:grpSpPr>
        <p:sp>
          <p:nvSpPr>
            <p:cNvPr id="7" name="任意多边形: 形状 6"/>
            <p:cNvSpPr/>
            <p:nvPr userDrawn="1"/>
          </p:nvSpPr>
          <p:spPr>
            <a:xfrm rot="2007590">
              <a:off x="19284015" y="798772"/>
              <a:ext cx="7475608" cy="16250323"/>
            </a:xfrm>
            <a:custGeom>
              <a:avLst/>
              <a:gdLst>
                <a:gd name="connsiteX0" fmla="*/ 1 w 7474937"/>
                <a:gd name="connsiteY0" fmla="*/ 0 h 16250637"/>
                <a:gd name="connsiteX1" fmla="*/ 7474937 w 7474937"/>
                <a:gd name="connsiteY1" fmla="*/ 11310616 h 16250637"/>
                <a:gd name="connsiteX2" fmla="*/ 0 w 7474937"/>
                <a:gd name="connsiteY2" fmla="*/ 16250637 h 1625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74937" h="16250637">
                  <a:moveTo>
                    <a:pt x="1" y="0"/>
                  </a:moveTo>
                  <a:lnTo>
                    <a:pt x="7474937" y="11310616"/>
                  </a:lnTo>
                  <a:lnTo>
                    <a:pt x="0" y="16250637"/>
                  </a:lnTo>
                  <a:close/>
                </a:path>
              </a:pathLst>
            </a:custGeom>
            <a:solidFill>
              <a:srgbClr val="3F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任意多边形: 形状 7"/>
            <p:cNvSpPr/>
            <p:nvPr userDrawn="1"/>
          </p:nvSpPr>
          <p:spPr>
            <a:xfrm rot="2389502">
              <a:off x="-1155242" y="-2731630"/>
              <a:ext cx="4895896" cy="9954653"/>
            </a:xfrm>
            <a:custGeom>
              <a:avLst/>
              <a:gdLst>
                <a:gd name="connsiteX0" fmla="*/ 0 w 4896083"/>
                <a:gd name="connsiteY0" fmla="*/ 4082888 h 9954132"/>
                <a:gd name="connsiteX1" fmla="*/ 4896083 w 4896083"/>
                <a:gd name="connsiteY1" fmla="*/ 0 h 9954132"/>
                <a:gd name="connsiteX2" fmla="*/ 4896083 w 4896083"/>
                <a:gd name="connsiteY2" fmla="*/ 9954132 h 995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6083" h="9954132">
                  <a:moveTo>
                    <a:pt x="0" y="4082888"/>
                  </a:moveTo>
                  <a:lnTo>
                    <a:pt x="4896083" y="0"/>
                  </a:lnTo>
                  <a:lnTo>
                    <a:pt x="4896083" y="9954132"/>
                  </a:lnTo>
                  <a:close/>
                </a:path>
              </a:pathLst>
            </a:custGeom>
            <a:solidFill>
              <a:srgbClr val="3F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9" name="任意多边形: 形状 8"/>
            <p:cNvSpPr/>
            <p:nvPr userDrawn="1"/>
          </p:nvSpPr>
          <p:spPr>
            <a:xfrm rot="2014871">
              <a:off x="16189948" y="-2393511"/>
              <a:ext cx="3206780" cy="18542545"/>
            </a:xfrm>
            <a:custGeom>
              <a:avLst/>
              <a:gdLst>
                <a:gd name="connsiteX0" fmla="*/ 0 w 3206607"/>
                <a:gd name="connsiteY0" fmla="*/ 2081431 h 18541876"/>
                <a:gd name="connsiteX1" fmla="*/ 3206606 w 3206607"/>
                <a:gd name="connsiteY1" fmla="*/ 0 h 18541876"/>
                <a:gd name="connsiteX2" fmla="*/ 3206607 w 3206607"/>
                <a:gd name="connsiteY2" fmla="*/ 16460443 h 18541876"/>
                <a:gd name="connsiteX3" fmla="*/ 1 w 3206607"/>
                <a:gd name="connsiteY3" fmla="*/ 18541876 h 1854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6607" h="18541876">
                  <a:moveTo>
                    <a:pt x="0" y="2081431"/>
                  </a:moveTo>
                  <a:lnTo>
                    <a:pt x="3206606" y="0"/>
                  </a:lnTo>
                  <a:lnTo>
                    <a:pt x="3206607" y="16460443"/>
                  </a:lnTo>
                  <a:lnTo>
                    <a:pt x="1" y="18541876"/>
                  </a:lnTo>
                  <a:close/>
                </a:path>
              </a:pathLst>
            </a:custGeom>
            <a:solidFill>
              <a:srgbClr val="71A4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11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8" y="769938"/>
            <a:ext cx="2808287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7" descr="图标&#10;&#10;描述已自动生成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625" y="7359650"/>
            <a:ext cx="10466388" cy="543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170305" y="6117590"/>
            <a:ext cx="22044025" cy="1834515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 algn="l">
              <a:buNone/>
              <a:defRPr sz="6000" b="0">
                <a:solidFill>
                  <a:schemeClr val="bg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241765" y="10459141"/>
            <a:ext cx="7305675" cy="583565"/>
            <a:chOff x="1170063" y="10459141"/>
            <a:chExt cx="7305675" cy="583565"/>
          </a:xfrm>
        </p:grpSpPr>
        <p:sp>
          <p:nvSpPr>
            <p:cNvPr id="2" name="文本框 1"/>
            <p:cNvSpPr txBox="1"/>
            <p:nvPr userDrawn="1"/>
          </p:nvSpPr>
          <p:spPr>
            <a:xfrm>
              <a:off x="1170063" y="10459141"/>
              <a:ext cx="730567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达内教育集团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,  IT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学院</a:t>
              </a:r>
              <a:r>
                <a:rPr lang="en-US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,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  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Java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教学研发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部</a:t>
              </a:r>
              <a:endParaRPr lang="zh-CN" altLang="en-US" sz="3200" dirty="0" smtClean="0">
                <a:solidFill>
                  <a:schemeClr val="bg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endParaRPr>
            </a:p>
          </p:txBody>
        </p:sp>
        <p:cxnSp>
          <p:nvCxnSpPr>
            <p:cNvPr id="4" name="直接连接符 3"/>
            <p:cNvCxnSpPr/>
            <p:nvPr userDrawn="1"/>
          </p:nvCxnSpPr>
          <p:spPr>
            <a:xfrm>
              <a:off x="3132819" y="10627652"/>
              <a:ext cx="0" cy="32464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空白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5231" y="965201"/>
            <a:ext cx="28606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" name="直接连接符 1"/>
          <p:cNvCxnSpPr/>
          <p:nvPr userDrawn="1"/>
        </p:nvCxnSpPr>
        <p:spPr>
          <a:xfrm>
            <a:off x="623570" y="2049780"/>
            <a:ext cx="230124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-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5231" y="965201"/>
            <a:ext cx="28606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-封底">
    <p:bg>
      <p:bgPr>
        <a:solidFill>
          <a:srgbClr val="025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684467" y="4445648"/>
            <a:ext cx="8406765" cy="5155553"/>
            <a:chOff x="1684467" y="3950514"/>
            <a:chExt cx="8406765" cy="5155553"/>
          </a:xfrm>
        </p:grpSpPr>
        <p:sp>
          <p:nvSpPr>
            <p:cNvPr id="7" name="矩形 6"/>
            <p:cNvSpPr/>
            <p:nvPr userDrawn="1"/>
          </p:nvSpPr>
          <p:spPr>
            <a:xfrm>
              <a:off x="2704927" y="3950514"/>
              <a:ext cx="6278880" cy="1938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0" dirty="0" smtClean="0">
                  <a:solidFill>
                    <a:schemeClr val="bg1"/>
                  </a:solidFill>
                  <a:effectLst/>
                  <a:latin typeface="Source Han Sans SC Regular" panose="020B0400000000000000" charset="-122"/>
                  <a:ea typeface="Source Han Sans SC Regular" panose="020B0400000000000000" charset="-122"/>
                  <a:sym typeface="+mn-ea"/>
                </a:rPr>
                <a:t>未来已来</a:t>
              </a:r>
              <a:endParaRPr lang="zh-CN" altLang="en-US" sz="12000" dirty="0" smtClean="0">
                <a:solidFill>
                  <a:schemeClr val="bg1"/>
                </a:solidFill>
                <a:effectLst/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endParaRPr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1684467" y="7168047"/>
              <a:ext cx="8406765" cy="1938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60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  <a:sym typeface="+mn-ea"/>
                </a:rPr>
                <a:t>AI</a:t>
              </a:r>
              <a:r>
                <a:rPr lang="zh-CN" altLang="en-US" sz="60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  <a:sym typeface="+mn-ea"/>
                </a:rPr>
                <a:t>助力</a:t>
              </a:r>
              <a:r>
                <a:rPr lang="en-US" altLang="zh-CN" sz="60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  <a:sym typeface="+mn-ea"/>
                </a:rPr>
                <a:t>IT</a:t>
              </a:r>
              <a:r>
                <a:rPr lang="zh-CN" altLang="en-US" sz="60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  <a:sym typeface="+mn-ea"/>
                </a:rPr>
                <a:t>技术的全新革命</a:t>
              </a:r>
              <a:endParaRPr lang="zh-CN" altLang="en-US" sz="6000" dirty="0" smtClean="0">
                <a:solidFill>
                  <a:schemeClr val="bg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endParaRPr>
            </a:p>
          </p:txBody>
        </p:sp>
      </p:grpSp>
      <p:pic>
        <p:nvPicPr>
          <p:cNvPr id="13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771" y="769938"/>
            <a:ext cx="2808287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接连接符 14"/>
          <p:cNvCxnSpPr/>
          <p:nvPr userDrawn="1"/>
        </p:nvCxnSpPr>
        <p:spPr>
          <a:xfrm>
            <a:off x="12192000" y="769938"/>
            <a:ext cx="0" cy="12003953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15019087" y="3859895"/>
            <a:ext cx="5996210" cy="5996210"/>
            <a:chOff x="15019087" y="3859895"/>
            <a:chExt cx="5996210" cy="5996210"/>
          </a:xfrm>
        </p:grpSpPr>
        <p:sp>
          <p:nvSpPr>
            <p:cNvPr id="16" name="圆角矩形 15"/>
            <p:cNvSpPr/>
            <p:nvPr userDrawn="1"/>
          </p:nvSpPr>
          <p:spPr>
            <a:xfrm>
              <a:off x="15019087" y="3859895"/>
              <a:ext cx="5996210" cy="5996210"/>
            </a:xfrm>
            <a:prstGeom prst="roundRect">
              <a:avLst>
                <a:gd name="adj" fmla="val 19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96562" y="4344468"/>
              <a:ext cx="4041259" cy="4041259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 userDrawn="1"/>
          </p:nvSpPr>
          <p:spPr>
            <a:xfrm>
              <a:off x="15770422" y="8848312"/>
              <a:ext cx="44935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扫一扫，专业讲师为您解答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onsolas" panose="020B0609020204030204" pitchFamily="49" charset="0"/>
        </a:defRPr>
      </a:lvl6pPr>
      <a:lvl7pPr marL="914400"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onsolas" panose="020B0609020204030204" pitchFamily="49" charset="0"/>
        </a:defRPr>
      </a:lvl7pPr>
      <a:lvl8pPr marL="1371600"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onsolas" panose="020B0609020204030204" pitchFamily="49" charset="0"/>
        </a:defRPr>
      </a:lvl8pPr>
      <a:lvl9pPr marL="1828800"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onsolas" panose="020B0609020204030204" pitchFamily="49" charset="0"/>
        </a:defRPr>
      </a:lvl9pPr>
    </p:titleStyle>
    <p:bodyStyle>
      <a:lvl1pPr marL="457200" indent="-457200" algn="l" defTabSz="1828800" rtl="0" eaLnBrk="0" fontAlgn="base" hangingPunct="0">
        <a:lnSpc>
          <a:spcPct val="90000"/>
        </a:lnSpc>
        <a:spcBef>
          <a:spcPts val="2000"/>
        </a:spcBef>
        <a:spcAft>
          <a:spcPct val="0"/>
        </a:spcAft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1pPr>
      <a:lvl2pPr marL="1371600" indent="-457200" algn="l" defTabSz="18288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2pPr>
      <a:lvl3pPr marL="2286000" indent="-457200" algn="l" defTabSz="18288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3pPr>
      <a:lvl4pPr marL="3200400" indent="-457200" algn="l" defTabSz="18288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4pPr>
      <a:lvl5pPr marL="4114800" indent="-457200" algn="l" defTabSz="18288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2dde04ec-c158-4093-afa7-886d7d4e614e"/>
  <p:tag name="COMMONDATA" val="eyJoZGlkIjoiZmRiY2EyYThmNzQ4OWQyNzZiN2Y3NzZiOTRmYjQwNTMifQ=="/>
</p:tagLst>
</file>

<file path=ppt/theme/theme1.xml><?xml version="1.0" encoding="utf-8"?>
<a:theme xmlns:a="http://schemas.openxmlformats.org/drawingml/2006/main" name="Office 主题​​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xuiyyot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自定义</PresentationFormat>
  <Paragraphs>0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Arial</vt:lpstr>
      <vt:lpstr>宋体</vt:lpstr>
      <vt:lpstr>Wingdings</vt:lpstr>
      <vt:lpstr>Verdana</vt:lpstr>
      <vt:lpstr>微软雅黑</vt:lpstr>
      <vt:lpstr>Consolas</vt:lpstr>
      <vt:lpstr>Source Han Sans SC Regular</vt:lpstr>
      <vt:lpstr>黑体</vt:lpstr>
      <vt:lpstr>等线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creator>稿定设计</dc:creator>
  <dc:subject>www.gaoding.com</dc:subject>
  <cp:lastModifiedBy>WPS_1684376008</cp:lastModifiedBy>
  <cp:revision>404</cp:revision>
  <dcterms:created xsi:type="dcterms:W3CDTF">2023-06-13T18:18:00Z</dcterms:created>
  <dcterms:modified xsi:type="dcterms:W3CDTF">2023-06-14T07:10:37Z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3E6DD24385D54C4E8C80BB2633F57EAA_13</vt:lpwstr>
  </property>
  <property fmtid="{D5CDD505-2E9C-101B-9397-08002B2CF9AE}" pid="3" name="KSOProductBuildVer">
    <vt:lpwstr>2052-11.1.0.14309</vt:lpwstr>
  </property>
</Properties>
</file>